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indent="0" marL="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4349829"/>
            <a:ext cx="7477601"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indent="0" marL="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indent="0" marL="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algn="ctr" indent="0" marL="0">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algn="ctr" indent="0" marL="0">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algn="ctr" indent="0" marL="0">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algn="ctr" indent="0" marL="0">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algn="ctr" indent="0" marL="0">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algn="ctr" indent="0" marL="0">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algn="ctr" indent="0" marL="0">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algn="ctr" indent="0" marL="0">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algn="ctr" indent="0" marL="0">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910233"/>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675471"/>
            <a:ext cx="472178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r>
          <p:cNvPicPr>
            <a:picLocks noChangeAspect="1"/>
          </p:cNvPicPr>
          <p:nvPr/>
        </p:nvPicPr>
        <p:blipFill>
          <a:blip r:embed="rId2"/>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r>
          <p:cNvPicPr>
            <a:picLocks noChangeAspect="1"/>
          </p:cNvPicPr>
          <p:nvPr/>
        </p:nvPicPr>
        <p:blipFill>
          <a:blip r:embed="rId3"/>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r>
          <p:cNvPicPr>
            <a:picLocks noChangeAspect="1"/>
          </p:cNvPicPr>
          <p:nvPr/>
        </p:nvPicPr>
        <p:blipFill>
          <a:blip r:embed="rId4"/>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r>
          <p:cNvPicPr>
            <a:picLocks noChangeAspect="1"/>
          </p:cNvPicPr>
          <p:nvPr/>
        </p:nvPicPr>
        <p:blipFill>
          <a:blip r:embed="rId3"/>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r>
          <p:cNvPicPr>
            <a:picLocks noChangeAspect="1"/>
          </p:cNvPicPr>
          <p:nvPr/>
        </p:nvPicPr>
        <p:blipFill>
          <a:blip r:embed="rId4"/>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r>
          <p:cNvPicPr>
            <a:picLocks noChangeAspect="1"/>
          </p:cNvPicPr>
          <p:nvPr/>
        </p:nvPicPr>
        <p:blipFill>
          <a:blip r:embed="rId5"/>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2024-05-11T18:58:04Z</dcterms:created>
  <dcterms:modified xsi:type="dcterms:W3CDTF">2024-05-11T18:58:04Z</dcterms:modified>
</cp:coreProperties>
</file>